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How to decide" id="{28576E66-8737-4465-BAF6-98D70D05F0A3}">
          <p14:sldIdLst>
            <p14:sldId id="279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3907" autoAdjust="0"/>
  </p:normalViewPr>
  <p:slideViewPr>
    <p:cSldViewPr snapToGrid="0">
      <p:cViewPr varScale="1">
        <p:scale>
          <a:sx n="64" d="100"/>
          <a:sy n="64" d="100"/>
        </p:scale>
        <p:origin x="1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</a:t>
            </a:r>
            <a:r>
              <a:rPr lang="en-US"/>
              <a:t>sugar libraries for same purpose (commons, guava)</a:t>
            </a:r>
          </a:p>
          <a:p>
            <a:endParaRPr lang="en-US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rends.google.hu/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abstracta.us/blog/software-testing/code-analysis-part-2-analyzing-code-with-sonarqube/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options-thinking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dzone.com/articles/lean-tools-making-decisions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ykode.id/software-engineering-wisdom-9fa1b27a826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181">
            <a:off x="1408446" y="2018572"/>
            <a:ext cx="2825929" cy="376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422</Words>
  <Application>Microsoft Office PowerPoint</Application>
  <PresentationFormat>Widescreen</PresentationFormat>
  <Paragraphs>181</Paragraphs>
  <Slides>37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… but this is about HOW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117</cp:revision>
  <dcterms:created xsi:type="dcterms:W3CDTF">2018-07-24T14:16:13Z</dcterms:created>
  <dcterms:modified xsi:type="dcterms:W3CDTF">2018-08-23T11:11:56Z</dcterms:modified>
</cp:coreProperties>
</file>